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906000" cy="6858000" type="A4"/>
  <p:notesSz cx="6858000" cy="9144000"/>
  <p:embeddedFontLst>
    <p:embeddedFont>
      <p:font typeface="HGP創英角ﾎﾟｯﾌﾟ体" panose="040B0A00000000000000" pitchFamily="50" charset="-128"/>
      <p:regular r:id="rId8"/>
    </p:embeddedFont>
    <p:embeddedFont>
      <p:font typeface="UD デジタル 教科書体 NK-B" panose="02020700000000000000" pitchFamily="18" charset="-128"/>
      <p:bold r:id="rId9"/>
    </p:embeddedFont>
    <p:embeddedFont>
      <p:font typeface="游ゴシック" panose="020B0400000000000000" pitchFamily="50" charset="-128"/>
      <p:regular r:id="rId10"/>
      <p:bold r:id="rId11"/>
    </p:embeddedFont>
    <p:embeddedFont>
      <p:font typeface="游ゴシック Light" panose="020B0300000000000000" pitchFamily="50" charset="-128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53" autoAdjust="0"/>
  </p:normalViewPr>
  <p:slideViewPr>
    <p:cSldViewPr snapToGrid="0">
      <p:cViewPr>
        <p:scale>
          <a:sx n="80" d="100"/>
          <a:sy n="80" d="100"/>
        </p:scale>
        <p:origin x="1315" y="10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177E6-B6C6-417E-9EB4-01DC181DF9A4}" type="datetimeFigureOut">
              <a:rPr kumimoji="1" lang="ja-JP" altLang="en-US" smtClean="0"/>
              <a:t>2019/6/13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B913D3-531A-4E8E-AAC9-D1CC511EBB5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1919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913D3-531A-4E8E-AAC9-D1CC511EBB55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5619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2019/6/13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9295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2019/6/13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5525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2019/6/13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1373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2019/6/13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7339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2019/6/13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873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2019/6/13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9969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2019/6/13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4241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2019/6/13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878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2019/6/13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4265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2019/6/13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1403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2019/6/13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853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5775B8-F47E-41DB-A220-C79C805C2B8F}" type="datetimeFigureOut">
              <a:rPr kumimoji="1" lang="ja-JP" altLang="en-US" smtClean="0"/>
              <a:t>2019/6/13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6244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Relationship Id="rId9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microsoft.com/office/2007/relationships/hdphoto" Target="../media/hdphoto2.wdp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4E99B8-1FAC-49F2-80E7-5CAC688482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A3885AA-648C-4635-87FD-E1C20D0BAD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9887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四角形: 角を丸くする 95">
            <a:extLst>
              <a:ext uri="{FF2B5EF4-FFF2-40B4-BE49-F238E27FC236}">
                <a16:creationId xmlns:a16="http://schemas.microsoft.com/office/drawing/2014/main" id="{57ECEE2F-8E6E-49FC-B459-C6DF1365BCF0}"/>
              </a:ext>
            </a:extLst>
          </p:cNvPr>
          <p:cNvSpPr/>
          <p:nvPr/>
        </p:nvSpPr>
        <p:spPr>
          <a:xfrm>
            <a:off x="3363322" y="3016253"/>
            <a:ext cx="1501473" cy="34766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四角形: 角を丸くする 94">
            <a:extLst>
              <a:ext uri="{FF2B5EF4-FFF2-40B4-BE49-F238E27FC236}">
                <a16:creationId xmlns:a16="http://schemas.microsoft.com/office/drawing/2014/main" id="{209492A3-AC4D-4677-8F93-7BFFB1E525F3}"/>
              </a:ext>
            </a:extLst>
          </p:cNvPr>
          <p:cNvSpPr/>
          <p:nvPr/>
        </p:nvSpPr>
        <p:spPr>
          <a:xfrm>
            <a:off x="1816847" y="3016253"/>
            <a:ext cx="1501473" cy="34766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DA9BAD59-DA2B-442D-93C5-57A89F1F1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248" y="120239"/>
            <a:ext cx="3709191" cy="1325563"/>
          </a:xfrm>
        </p:spPr>
        <p:txBody>
          <a:bodyPr/>
          <a:lstStyle/>
          <a:p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世界を傾けろ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3B735B52-98F0-45D2-8CB0-ECF8A312376C}"/>
              </a:ext>
            </a:extLst>
          </p:cNvPr>
          <p:cNvSpPr/>
          <p:nvPr/>
        </p:nvSpPr>
        <p:spPr>
          <a:xfrm>
            <a:off x="5050971" y="1690690"/>
            <a:ext cx="4586579" cy="48084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2" name="グループ化 81">
            <a:extLst>
              <a:ext uri="{FF2B5EF4-FFF2-40B4-BE49-F238E27FC236}">
                <a16:creationId xmlns:a16="http://schemas.microsoft.com/office/drawing/2014/main" id="{F18975A1-EBEB-42B5-8301-DCB64DE8D352}"/>
              </a:ext>
            </a:extLst>
          </p:cNvPr>
          <p:cNvGrpSpPr/>
          <p:nvPr/>
        </p:nvGrpSpPr>
        <p:grpSpPr>
          <a:xfrm>
            <a:off x="5457128" y="4151196"/>
            <a:ext cx="3774263" cy="1648533"/>
            <a:chOff x="5606387" y="4154966"/>
            <a:chExt cx="3774263" cy="1648533"/>
          </a:xfrm>
        </p:grpSpPr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F10FE34C-A1B8-4AF5-8CA8-BDF19C720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387" y="4154966"/>
              <a:ext cx="1649772" cy="1584000"/>
            </a:xfrm>
            <a:prstGeom prst="rect">
              <a:avLst/>
            </a:prstGeom>
            <a:scene3d>
              <a:camera prst="perspectiveRelaxedModerately"/>
              <a:lightRig rig="threePt" dir="t"/>
            </a:scene3d>
          </p:spPr>
        </p:pic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E24C92EB-B34A-43DC-96AF-F4BE575D5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0878" y="4219499"/>
              <a:ext cx="1649772" cy="1584000"/>
            </a:xfrm>
            <a:prstGeom prst="rect">
              <a:avLst/>
            </a:prstGeom>
            <a:scene3d>
              <a:camera prst="perspectiveLeft"/>
              <a:lightRig rig="threePt" dir="t"/>
            </a:scene3d>
          </p:spPr>
        </p:pic>
      </p:grpSp>
      <p:grpSp>
        <p:nvGrpSpPr>
          <p:cNvPr id="85" name="グループ化 84">
            <a:extLst>
              <a:ext uri="{FF2B5EF4-FFF2-40B4-BE49-F238E27FC236}">
                <a16:creationId xmlns:a16="http://schemas.microsoft.com/office/drawing/2014/main" id="{B3760AD8-3D16-40D4-9157-B6C7306F6F84}"/>
              </a:ext>
            </a:extLst>
          </p:cNvPr>
          <p:cNvGrpSpPr/>
          <p:nvPr/>
        </p:nvGrpSpPr>
        <p:grpSpPr>
          <a:xfrm>
            <a:off x="5461264" y="2001450"/>
            <a:ext cx="3770127" cy="1614844"/>
            <a:chOff x="5610523" y="2003283"/>
            <a:chExt cx="3770127" cy="1614844"/>
          </a:xfrm>
        </p:grpSpPr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915FB664-ED62-4E79-8891-B1946AFA8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0878" y="2003283"/>
              <a:ext cx="1649772" cy="1584000"/>
            </a:xfrm>
            <a:prstGeom prst="rect">
              <a:avLst/>
            </a:prstGeom>
          </p:spPr>
        </p:pic>
        <p:pic>
          <p:nvPicPr>
            <p:cNvPr id="41" name="図 40">
              <a:extLst>
                <a:ext uri="{FF2B5EF4-FFF2-40B4-BE49-F238E27FC236}">
                  <a16:creationId xmlns:a16="http://schemas.microsoft.com/office/drawing/2014/main" id="{804F6FD3-FD49-4D43-B3AC-5567B992A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0523" y="2034127"/>
              <a:ext cx="1649772" cy="1584000"/>
            </a:xfrm>
            <a:prstGeom prst="rect">
              <a:avLst/>
            </a:prstGeom>
          </p:spPr>
        </p:pic>
      </p:grpSp>
      <p:sp>
        <p:nvSpPr>
          <p:cNvPr id="42" name="四角形: 角を丸くする 41">
            <a:extLst>
              <a:ext uri="{FF2B5EF4-FFF2-40B4-BE49-F238E27FC236}">
                <a16:creationId xmlns:a16="http://schemas.microsoft.com/office/drawing/2014/main" id="{170E6A0C-1908-462E-A302-4B052C3077EC}"/>
              </a:ext>
            </a:extLst>
          </p:cNvPr>
          <p:cNvSpPr/>
          <p:nvPr/>
        </p:nvSpPr>
        <p:spPr>
          <a:xfrm>
            <a:off x="268447" y="1690690"/>
            <a:ext cx="4596348" cy="114054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8ACC508A-E136-4B65-9F39-3E5418334B56}"/>
              </a:ext>
            </a:extLst>
          </p:cNvPr>
          <p:cNvSpPr txBox="1"/>
          <p:nvPr/>
        </p:nvSpPr>
        <p:spPr>
          <a:xfrm>
            <a:off x="5134768" y="3718725"/>
            <a:ext cx="441898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このままではゴールへ行けないが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…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3976B89A-B491-4CFB-A4F3-A5E1F3B7500D}"/>
              </a:ext>
            </a:extLst>
          </p:cNvPr>
          <p:cNvSpPr txBox="1"/>
          <p:nvPr/>
        </p:nvSpPr>
        <p:spPr>
          <a:xfrm>
            <a:off x="5134768" y="5862868"/>
            <a:ext cx="441898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画面を傾ければゴールまで行けるように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!?</a:t>
            </a:r>
          </a:p>
        </p:txBody>
      </p:sp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2966F219-FB66-46DA-8747-28D8893670D0}"/>
              </a:ext>
            </a:extLst>
          </p:cNvPr>
          <p:cNvCxnSpPr>
            <a:cxnSpLocks/>
          </p:cNvCxnSpPr>
          <p:nvPr/>
        </p:nvCxnSpPr>
        <p:spPr>
          <a:xfrm flipV="1">
            <a:off x="8235950" y="4756150"/>
            <a:ext cx="0" cy="6223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C0738DE3-F66E-45BC-BF43-088A51ED21E1}"/>
              </a:ext>
            </a:extLst>
          </p:cNvPr>
          <p:cNvCxnSpPr>
            <a:cxnSpLocks/>
          </p:cNvCxnSpPr>
          <p:nvPr/>
        </p:nvCxnSpPr>
        <p:spPr>
          <a:xfrm>
            <a:off x="8097837" y="4756150"/>
            <a:ext cx="138113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>
            <a:extLst>
              <a:ext uri="{FF2B5EF4-FFF2-40B4-BE49-F238E27FC236}">
                <a16:creationId xmlns:a16="http://schemas.microsoft.com/office/drawing/2014/main" id="{D5673F0D-96AF-4BD5-BE00-B540813CAF21}"/>
              </a:ext>
            </a:extLst>
          </p:cNvPr>
          <p:cNvCxnSpPr>
            <a:cxnSpLocks/>
          </p:cNvCxnSpPr>
          <p:nvPr/>
        </p:nvCxnSpPr>
        <p:spPr>
          <a:xfrm flipV="1">
            <a:off x="8097837" y="4576763"/>
            <a:ext cx="0" cy="179387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E78885CB-4AC2-451E-B966-2C69F7532694}"/>
              </a:ext>
            </a:extLst>
          </p:cNvPr>
          <p:cNvCxnSpPr>
            <a:cxnSpLocks/>
          </p:cNvCxnSpPr>
          <p:nvPr/>
        </p:nvCxnSpPr>
        <p:spPr>
          <a:xfrm>
            <a:off x="8097837" y="4576763"/>
            <a:ext cx="179388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18051D2B-4641-4ADF-893D-A9313942CBBC}"/>
              </a:ext>
            </a:extLst>
          </p:cNvPr>
          <p:cNvCxnSpPr>
            <a:cxnSpLocks/>
          </p:cNvCxnSpPr>
          <p:nvPr/>
        </p:nvCxnSpPr>
        <p:spPr>
          <a:xfrm flipV="1">
            <a:off x="8278812" y="4397376"/>
            <a:ext cx="0" cy="179387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CF9316FE-AE2C-4109-B137-AF96A39EE018}"/>
              </a:ext>
            </a:extLst>
          </p:cNvPr>
          <p:cNvCxnSpPr>
            <a:cxnSpLocks/>
          </p:cNvCxnSpPr>
          <p:nvPr/>
        </p:nvCxnSpPr>
        <p:spPr>
          <a:xfrm>
            <a:off x="7848600" y="4397376"/>
            <a:ext cx="428625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四角形: 角を丸くする 71">
            <a:extLst>
              <a:ext uri="{FF2B5EF4-FFF2-40B4-BE49-F238E27FC236}">
                <a16:creationId xmlns:a16="http://schemas.microsoft.com/office/drawing/2014/main" id="{A0C75294-8065-42EF-9335-7B12A2593D3B}"/>
              </a:ext>
            </a:extLst>
          </p:cNvPr>
          <p:cNvSpPr/>
          <p:nvPr/>
        </p:nvSpPr>
        <p:spPr>
          <a:xfrm>
            <a:off x="268447" y="3016253"/>
            <a:ext cx="1501473" cy="34766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9" name="図 88">
            <a:extLst>
              <a:ext uri="{FF2B5EF4-FFF2-40B4-BE49-F238E27FC236}">
                <a16:creationId xmlns:a16="http://schemas.microsoft.com/office/drawing/2014/main" id="{0324464B-D4DE-4C90-A8E9-EB17C73B24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48" y="3817049"/>
            <a:ext cx="1313758" cy="126138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91" name="図 90">
            <a:extLst>
              <a:ext uri="{FF2B5EF4-FFF2-40B4-BE49-F238E27FC236}">
                <a16:creationId xmlns:a16="http://schemas.microsoft.com/office/drawing/2014/main" id="{29E2A6A3-17CC-4F26-9C40-BE966088EE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818" y="3817740"/>
            <a:ext cx="1312318" cy="1260000"/>
          </a:xfrm>
          <a:prstGeom prst="rect">
            <a:avLst/>
          </a:prstGeom>
        </p:spPr>
      </p:pic>
      <p:pic>
        <p:nvPicPr>
          <p:cNvPr id="93" name="図 92">
            <a:extLst>
              <a:ext uri="{FF2B5EF4-FFF2-40B4-BE49-F238E27FC236}">
                <a16:creationId xmlns:a16="http://schemas.microsoft.com/office/drawing/2014/main" id="{8E1CA8DF-FD95-4A04-8DE0-B669FE0407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899" y="3817740"/>
            <a:ext cx="1312318" cy="1260000"/>
          </a:xfrm>
          <a:prstGeom prst="rect">
            <a:avLst/>
          </a:prstGeom>
        </p:spPr>
      </p:pic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id="{7B128273-A740-4FDE-9C6C-8B58378E527D}"/>
              </a:ext>
            </a:extLst>
          </p:cNvPr>
          <p:cNvSpPr txBox="1"/>
          <p:nvPr/>
        </p:nvSpPr>
        <p:spPr>
          <a:xfrm>
            <a:off x="232265" y="5323319"/>
            <a:ext cx="157383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スマホを傾けると</a:t>
            </a:r>
            <a:endParaRPr lang="en-US" altLang="ja-JP" sz="14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ブロックが動くぞ</a:t>
            </a:r>
            <a:endParaRPr lang="en-US" altLang="ja-JP" sz="14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E7EED9C2-9E97-41B0-80BF-044667A639A8}"/>
              </a:ext>
            </a:extLst>
          </p:cNvPr>
          <p:cNvSpPr txBox="1"/>
          <p:nvPr/>
        </p:nvSpPr>
        <p:spPr>
          <a:xfrm>
            <a:off x="1779703" y="5323319"/>
            <a:ext cx="157383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自分より低ければ飛び乗れる</a:t>
            </a:r>
            <a:endParaRPr lang="en-US" altLang="ja-JP" sz="14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9CF255CD-3260-4839-97C4-28DF161E16A2}"/>
              </a:ext>
            </a:extLst>
          </p:cNvPr>
          <p:cNvSpPr txBox="1"/>
          <p:nvPr/>
        </p:nvSpPr>
        <p:spPr>
          <a:xfrm>
            <a:off x="3290960" y="5323319"/>
            <a:ext cx="157383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指定の場所に</a:t>
            </a:r>
            <a:endParaRPr lang="en-US" altLang="ja-JP" sz="14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たどり着くとクリア</a:t>
            </a:r>
            <a:endParaRPr lang="en-US" altLang="ja-JP" sz="14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6BB3735F-4C58-4298-8E7E-9EA973816F90}"/>
              </a:ext>
            </a:extLst>
          </p:cNvPr>
          <p:cNvSpPr txBox="1"/>
          <p:nvPr/>
        </p:nvSpPr>
        <p:spPr>
          <a:xfrm>
            <a:off x="743011" y="3150544"/>
            <a:ext cx="364721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ルールは簡単</a:t>
            </a:r>
            <a:endParaRPr lang="en-US" altLang="ja-JP" sz="2400" b="1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AEEBC41F-A0A2-4410-B4DA-E1BA3FEC6F59}"/>
              </a:ext>
            </a:extLst>
          </p:cNvPr>
          <p:cNvSpPr txBox="1"/>
          <p:nvPr/>
        </p:nvSpPr>
        <p:spPr>
          <a:xfrm>
            <a:off x="809996" y="1875705"/>
            <a:ext cx="351324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プレイ人数</a:t>
            </a:r>
            <a:r>
              <a:rPr lang="en-US" altLang="ja-JP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		</a:t>
            </a:r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：</a:t>
            </a:r>
            <a:r>
              <a:rPr lang="en-US" altLang="ja-JP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1</a:t>
            </a:r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人</a:t>
            </a:r>
            <a:endParaRPr lang="en-US" altLang="ja-JP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プラットフォーム</a:t>
            </a:r>
            <a:r>
              <a:rPr lang="en-US" altLang="ja-JP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	</a:t>
            </a:r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：スマートフォン</a:t>
            </a:r>
            <a:endParaRPr lang="en-US" altLang="ja-JP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183AB67A-AAD7-4439-A4FF-4FCC85F66520}"/>
              </a:ext>
            </a:extLst>
          </p:cNvPr>
          <p:cNvSpPr txBox="1"/>
          <p:nvPr/>
        </p:nvSpPr>
        <p:spPr>
          <a:xfrm>
            <a:off x="5050971" y="122539"/>
            <a:ext cx="46095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スマホを傾け、ゴールまでたどり着け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!!</a:t>
            </a:r>
          </a:p>
          <a:p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ブロックの位置はバラバラ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…</a:t>
            </a:r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そんな時は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画面を変えてブロックを動かすことができるぞ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プレイヤーの位置と傾ける方向が重要だ！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7567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BC5352-1391-402E-8E50-570107834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こんなギミックもあるぞ</a:t>
            </a: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5EB57F6F-EC5B-4660-8D8C-F70AF85A4D70}"/>
              </a:ext>
            </a:extLst>
          </p:cNvPr>
          <p:cNvSpPr/>
          <p:nvPr/>
        </p:nvSpPr>
        <p:spPr>
          <a:xfrm>
            <a:off x="5050971" y="1690690"/>
            <a:ext cx="4586579" cy="48084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FC9C48F0-CD6A-487B-9B4F-D334E2B31420}"/>
              </a:ext>
            </a:extLst>
          </p:cNvPr>
          <p:cNvGrpSpPr/>
          <p:nvPr/>
        </p:nvGrpSpPr>
        <p:grpSpPr>
          <a:xfrm>
            <a:off x="5457128" y="4151196"/>
            <a:ext cx="3774262" cy="1648533"/>
            <a:chOff x="5606387" y="4154966"/>
            <a:chExt cx="3774262" cy="1648533"/>
          </a:xfrm>
        </p:grpSpPr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D3528BD3-81DC-4B08-A995-F783AD042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387" y="4154966"/>
              <a:ext cx="1649771" cy="1584000"/>
            </a:xfrm>
            <a:prstGeom prst="rect">
              <a:avLst/>
            </a:prstGeom>
            <a:scene3d>
              <a:camera prst="perspectiveLeft"/>
              <a:lightRig rig="threePt" dir="t"/>
            </a:scene3d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7CD7D65B-F05A-44A3-956E-14234AF77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0878" y="4219499"/>
              <a:ext cx="1649771" cy="1584000"/>
            </a:xfrm>
            <a:prstGeom prst="rect">
              <a:avLst/>
            </a:prstGeom>
          </p:spPr>
        </p:pic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EE4A2030-DB33-4B99-BACD-AC90885CFE17}"/>
              </a:ext>
            </a:extLst>
          </p:cNvPr>
          <p:cNvGrpSpPr/>
          <p:nvPr/>
        </p:nvGrpSpPr>
        <p:grpSpPr>
          <a:xfrm>
            <a:off x="5461264" y="2001450"/>
            <a:ext cx="3770126" cy="1614844"/>
            <a:chOff x="5610523" y="2003283"/>
            <a:chExt cx="3770126" cy="1614844"/>
          </a:xfrm>
        </p:grpSpPr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51C397CE-1408-4DD7-BF08-C05DB97AF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0878" y="2003283"/>
              <a:ext cx="1649771" cy="1584000"/>
            </a:xfrm>
            <a:prstGeom prst="rect">
              <a:avLst/>
            </a:prstGeom>
            <a:scene3d>
              <a:camera prst="perspectiveRelaxedModerately"/>
              <a:lightRig rig="threePt" dir="t"/>
            </a:scene3d>
          </p:spPr>
        </p:pic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4F0A99FA-732E-41A7-9192-F1490F8B7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0523" y="2034127"/>
              <a:ext cx="1649771" cy="1584000"/>
            </a:xfrm>
            <a:prstGeom prst="rect">
              <a:avLst/>
            </a:prstGeom>
          </p:spPr>
        </p:pic>
      </p:grp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685CFDAD-3414-4CF2-BA81-1C37F20406FD}"/>
              </a:ext>
            </a:extLst>
          </p:cNvPr>
          <p:cNvSpPr txBox="1"/>
          <p:nvPr/>
        </p:nvSpPr>
        <p:spPr>
          <a:xfrm>
            <a:off x="5134768" y="3718725"/>
            <a:ext cx="441898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道がない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…</a:t>
            </a: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どうしたら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…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D0D153FA-549E-40C5-AD3C-4F3A7FDF7D83}"/>
              </a:ext>
            </a:extLst>
          </p:cNvPr>
          <p:cNvSpPr txBox="1"/>
          <p:nvPr/>
        </p:nvSpPr>
        <p:spPr>
          <a:xfrm>
            <a:off x="5134768" y="5862868"/>
            <a:ext cx="441898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ブロックを移動手段として使うことができる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!</a:t>
            </a:r>
          </a:p>
        </p:txBody>
      </p:sp>
      <p:sp>
        <p:nvSpPr>
          <p:cNvPr id="25" name="四角形: 角を丸くする 24">
            <a:extLst>
              <a:ext uri="{FF2B5EF4-FFF2-40B4-BE49-F238E27FC236}">
                <a16:creationId xmlns:a16="http://schemas.microsoft.com/office/drawing/2014/main" id="{153BC570-9643-4964-AD5E-65A9040AD299}"/>
              </a:ext>
            </a:extLst>
          </p:cNvPr>
          <p:cNvSpPr/>
          <p:nvPr/>
        </p:nvSpPr>
        <p:spPr>
          <a:xfrm>
            <a:off x="268450" y="1690690"/>
            <a:ext cx="4586579" cy="48084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42C8F1CC-F635-42DD-B1DF-4BF2B52BFC70}"/>
              </a:ext>
            </a:extLst>
          </p:cNvPr>
          <p:cNvSpPr txBox="1"/>
          <p:nvPr/>
        </p:nvSpPr>
        <p:spPr>
          <a:xfrm>
            <a:off x="352248" y="2802248"/>
            <a:ext cx="4418984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ブロックを動かす画面とキャラクターを動かす画面を切り替えてゴールまで導こう！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動かないブロック、動くブロック、フィールドの形状などから最適解を探し出せ！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君のひらめきが試される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1016647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E7FAE793-B1B7-4CD0-BD6D-6D0287FC077F}"/>
              </a:ext>
            </a:extLst>
          </p:cNvPr>
          <p:cNvSpPr txBox="1">
            <a:spLocks/>
          </p:cNvSpPr>
          <p:nvPr/>
        </p:nvSpPr>
        <p:spPr>
          <a:xfrm>
            <a:off x="613505" y="263908"/>
            <a:ext cx="37091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Gravity</a:t>
            </a:r>
          </a:p>
          <a:p>
            <a:r>
              <a:rPr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Labyrinth</a:t>
            </a:r>
            <a:endParaRPr lang="ja-JP" alt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751F959-AF39-4B92-B99B-D0A6FE1601DC}"/>
              </a:ext>
            </a:extLst>
          </p:cNvPr>
          <p:cNvSpPr txBox="1"/>
          <p:nvPr/>
        </p:nvSpPr>
        <p:spPr>
          <a:xfrm>
            <a:off x="5050971" y="122539"/>
            <a:ext cx="46095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重力を変えてゴールまでたどり着け！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障害物に阻まれた時、道が途切れている時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そんな時は、重力を切り替えれば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OK!!</a:t>
            </a:r>
          </a:p>
          <a:p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ステージの構造を考えて行動を起こそう！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34268FBC-A5A0-4855-B4E1-0C7B2B70EDEF}"/>
              </a:ext>
            </a:extLst>
          </p:cNvPr>
          <p:cNvSpPr/>
          <p:nvPr/>
        </p:nvSpPr>
        <p:spPr>
          <a:xfrm>
            <a:off x="268447" y="1690690"/>
            <a:ext cx="4596348" cy="114054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4C783BF-E8E1-4B17-8EEE-A3719890F53A}"/>
              </a:ext>
            </a:extLst>
          </p:cNvPr>
          <p:cNvSpPr txBox="1"/>
          <p:nvPr/>
        </p:nvSpPr>
        <p:spPr>
          <a:xfrm>
            <a:off x="690284" y="1937798"/>
            <a:ext cx="375267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プレイ人数</a:t>
            </a:r>
            <a:r>
              <a:rPr lang="en-US" altLang="ja-JP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	</a:t>
            </a:r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：</a:t>
            </a:r>
            <a:r>
              <a:rPr lang="en-US" altLang="ja-JP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1</a:t>
            </a:r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人</a:t>
            </a:r>
            <a:endParaRPr lang="en-US" altLang="ja-JP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ジャンル</a:t>
            </a:r>
            <a:r>
              <a:rPr lang="en-US" altLang="ja-JP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		</a:t>
            </a:r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：</a:t>
            </a:r>
            <a:r>
              <a:rPr lang="en-US" altLang="ja-JP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3D</a:t>
            </a:r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アクションパズル</a:t>
            </a:r>
            <a:endParaRPr lang="en-US" altLang="ja-JP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132D5D29-480C-452F-810C-5E1D4FF9DC62}"/>
              </a:ext>
            </a:extLst>
          </p:cNvPr>
          <p:cNvSpPr/>
          <p:nvPr/>
        </p:nvSpPr>
        <p:spPr>
          <a:xfrm>
            <a:off x="268447" y="2953875"/>
            <a:ext cx="4596348" cy="188231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7F1813B7-56CD-489F-B517-8181D6CA81C2}"/>
              </a:ext>
            </a:extLst>
          </p:cNvPr>
          <p:cNvSpPr/>
          <p:nvPr/>
        </p:nvSpPr>
        <p:spPr>
          <a:xfrm>
            <a:off x="268446" y="4880262"/>
            <a:ext cx="4596348" cy="188231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ABFAC29F-5DDC-4F43-A269-9DE0267CDFD5}"/>
              </a:ext>
            </a:extLst>
          </p:cNvPr>
          <p:cNvSpPr/>
          <p:nvPr/>
        </p:nvSpPr>
        <p:spPr>
          <a:xfrm>
            <a:off x="5050971" y="1690689"/>
            <a:ext cx="4586579" cy="504477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7D236148-1F94-4336-AB52-81D5A297E501}"/>
              </a:ext>
            </a:extLst>
          </p:cNvPr>
          <p:cNvGrpSpPr/>
          <p:nvPr/>
        </p:nvGrpSpPr>
        <p:grpSpPr>
          <a:xfrm>
            <a:off x="5272636" y="2076671"/>
            <a:ext cx="4170673" cy="1352329"/>
            <a:chOff x="5264677" y="2076671"/>
            <a:chExt cx="4170673" cy="1352329"/>
          </a:xfrm>
        </p:grpSpPr>
        <p:pic>
          <p:nvPicPr>
            <p:cNvPr id="20" name="図 19">
              <a:extLst>
                <a:ext uri="{FF2B5EF4-FFF2-40B4-BE49-F238E27FC236}">
                  <a16:creationId xmlns:a16="http://schemas.microsoft.com/office/drawing/2014/main" id="{457BE04A-741C-4582-8A14-21BD25DCB7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95" t="22042" r="34274" b="42402"/>
            <a:stretch/>
          </p:blipFill>
          <p:spPr>
            <a:xfrm>
              <a:off x="5264677" y="2076671"/>
              <a:ext cx="1976480" cy="1352329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5A7C6925-0E18-4C37-A9BF-DBCE20AAF4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43" t="25900" r="34727" b="38543"/>
            <a:stretch/>
          </p:blipFill>
          <p:spPr>
            <a:xfrm>
              <a:off x="7458869" y="2076671"/>
              <a:ext cx="1976481" cy="1352329"/>
            </a:xfrm>
            <a:prstGeom prst="rect">
              <a:avLst/>
            </a:prstGeom>
          </p:spPr>
        </p:pic>
      </p:grp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21FACF8D-76C5-45C1-BE32-B137E56CF869}"/>
              </a:ext>
            </a:extLst>
          </p:cNvPr>
          <p:cNvGrpSpPr/>
          <p:nvPr/>
        </p:nvGrpSpPr>
        <p:grpSpPr>
          <a:xfrm>
            <a:off x="5258923" y="4316470"/>
            <a:ext cx="4170674" cy="1352330"/>
            <a:chOff x="5264676" y="4287895"/>
            <a:chExt cx="4170674" cy="1352330"/>
          </a:xfrm>
        </p:grpSpPr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68098204-7A46-407E-B27D-AE00A355DB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57" t="22649" r="39314" b="41795"/>
            <a:stretch/>
          </p:blipFill>
          <p:spPr>
            <a:xfrm>
              <a:off x="7472581" y="4287896"/>
              <a:ext cx="1962769" cy="1352329"/>
            </a:xfrm>
            <a:prstGeom prst="rect">
              <a:avLst/>
            </a:prstGeom>
          </p:spPr>
        </p:pic>
        <p:pic>
          <p:nvPicPr>
            <p:cNvPr id="32" name="図 31">
              <a:extLst>
                <a:ext uri="{FF2B5EF4-FFF2-40B4-BE49-F238E27FC236}">
                  <a16:creationId xmlns:a16="http://schemas.microsoft.com/office/drawing/2014/main" id="{9874F6EB-21CD-4C35-B821-89E2EF51E9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80" t="25222" r="38489" b="39223"/>
            <a:stretch/>
          </p:blipFill>
          <p:spPr>
            <a:xfrm>
              <a:off x="5264676" y="4287895"/>
              <a:ext cx="1976481" cy="1352330"/>
            </a:xfrm>
            <a:prstGeom prst="rect">
              <a:avLst/>
            </a:prstGeom>
          </p:spPr>
        </p:pic>
      </p:grp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8F50A38D-E246-4994-B532-42A6545A36A3}"/>
              </a:ext>
            </a:extLst>
          </p:cNvPr>
          <p:cNvGrpSpPr/>
          <p:nvPr/>
        </p:nvGrpSpPr>
        <p:grpSpPr>
          <a:xfrm>
            <a:off x="1568446" y="3212768"/>
            <a:ext cx="785313" cy="785313"/>
            <a:chOff x="1634066" y="3115199"/>
            <a:chExt cx="973667" cy="973667"/>
          </a:xfrm>
        </p:grpSpPr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E64A5C6A-FF53-4416-9E32-68C3CE78FD05}"/>
                </a:ext>
              </a:extLst>
            </p:cNvPr>
            <p:cNvSpPr/>
            <p:nvPr/>
          </p:nvSpPr>
          <p:spPr>
            <a:xfrm>
              <a:off x="1634066" y="3115199"/>
              <a:ext cx="973667" cy="973667"/>
            </a:xfrm>
            <a:prstGeom prst="rect">
              <a:avLst/>
            </a:prstGeom>
            <a:ln w="5715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矢印: 下 37">
              <a:extLst>
                <a:ext uri="{FF2B5EF4-FFF2-40B4-BE49-F238E27FC236}">
                  <a16:creationId xmlns:a16="http://schemas.microsoft.com/office/drawing/2014/main" id="{770FA71A-3AEC-468B-B491-40F11026BAA0}"/>
                </a:ext>
              </a:extLst>
            </p:cNvPr>
            <p:cNvSpPr/>
            <p:nvPr/>
          </p:nvSpPr>
          <p:spPr>
            <a:xfrm rot="10800000">
              <a:off x="1714266" y="3256132"/>
              <a:ext cx="813265" cy="691799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A6C242E2-9E8D-4601-8C94-0C8FD64F4E92}"/>
              </a:ext>
            </a:extLst>
          </p:cNvPr>
          <p:cNvSpPr/>
          <p:nvPr/>
        </p:nvSpPr>
        <p:spPr>
          <a:xfrm>
            <a:off x="613505" y="4452056"/>
            <a:ext cx="2376766" cy="2668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5DD655A1-2766-484C-A22D-1CF5A79CCE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68097"/>
            <a:ext cx="1743391" cy="1559670"/>
          </a:xfrm>
          <a:prstGeom prst="rect">
            <a:avLst/>
          </a:prstGeom>
        </p:spPr>
      </p:pic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D6E96F8B-6444-410F-9C11-C28984CF8DA2}"/>
              </a:ext>
            </a:extLst>
          </p:cNvPr>
          <p:cNvSpPr txBox="1"/>
          <p:nvPr/>
        </p:nvSpPr>
        <p:spPr>
          <a:xfrm>
            <a:off x="5258923" y="2070380"/>
            <a:ext cx="41744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1D234A9D-2ADE-46DB-9182-DA2AB3E92659}"/>
              </a:ext>
            </a:extLst>
          </p:cNvPr>
          <p:cNvSpPr txBox="1"/>
          <p:nvPr/>
        </p:nvSpPr>
        <p:spPr>
          <a:xfrm>
            <a:off x="7466828" y="2070380"/>
            <a:ext cx="41744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61DE4A95-446B-41BA-88A6-37AEE905DE03}"/>
              </a:ext>
            </a:extLst>
          </p:cNvPr>
          <p:cNvSpPr txBox="1"/>
          <p:nvPr/>
        </p:nvSpPr>
        <p:spPr>
          <a:xfrm>
            <a:off x="5258923" y="4316470"/>
            <a:ext cx="41744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dirty="0"/>
              <a:t>3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C7B5F342-F79C-488C-BBE8-C3B9FF96A07F}"/>
              </a:ext>
            </a:extLst>
          </p:cNvPr>
          <p:cNvSpPr txBox="1"/>
          <p:nvPr/>
        </p:nvSpPr>
        <p:spPr>
          <a:xfrm>
            <a:off x="7466828" y="4316470"/>
            <a:ext cx="41744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88FD873B-9AB8-412C-8719-570C409D1BB5}"/>
              </a:ext>
            </a:extLst>
          </p:cNvPr>
          <p:cNvSpPr txBox="1"/>
          <p:nvPr/>
        </p:nvSpPr>
        <p:spPr>
          <a:xfrm>
            <a:off x="5133242" y="3519822"/>
            <a:ext cx="441898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このままでは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オブジェクトが邪魔で進めないが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…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8F0DA8EB-742E-4DE3-A94C-EB5B5A7D203E}"/>
              </a:ext>
            </a:extLst>
          </p:cNvPr>
          <p:cNvSpPr txBox="1"/>
          <p:nvPr/>
        </p:nvSpPr>
        <p:spPr>
          <a:xfrm>
            <a:off x="5146275" y="5957616"/>
            <a:ext cx="441898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重力を切り替えると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…</a:t>
            </a: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壁が道に変わる！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352840F-4B8B-4E35-98B4-15397A4E558E}"/>
              </a:ext>
            </a:extLst>
          </p:cNvPr>
          <p:cNvSpPr txBox="1"/>
          <p:nvPr/>
        </p:nvSpPr>
        <p:spPr>
          <a:xfrm>
            <a:off x="2059901" y="3276159"/>
            <a:ext cx="318987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軽いオブジェクトは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上に投げ飛ばすことが</a:t>
            </a:r>
            <a:r>
              <a:rPr lang="en-US" altLang="ja-JP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!!</a:t>
            </a: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A4A03348-5899-49D2-A2CE-FA8F3F31E5C3}"/>
              </a:ext>
            </a:extLst>
          </p:cNvPr>
          <p:cNvSpPr/>
          <p:nvPr/>
        </p:nvSpPr>
        <p:spPr>
          <a:xfrm>
            <a:off x="613505" y="5203533"/>
            <a:ext cx="2376766" cy="32966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1" name="グループ化 50">
            <a:extLst>
              <a:ext uri="{FF2B5EF4-FFF2-40B4-BE49-F238E27FC236}">
                <a16:creationId xmlns:a16="http://schemas.microsoft.com/office/drawing/2014/main" id="{041C3CB9-BC00-418A-82A6-C8F4F201EE47}"/>
              </a:ext>
            </a:extLst>
          </p:cNvPr>
          <p:cNvGrpSpPr/>
          <p:nvPr/>
        </p:nvGrpSpPr>
        <p:grpSpPr>
          <a:xfrm>
            <a:off x="1793204" y="5203533"/>
            <a:ext cx="335793" cy="335793"/>
            <a:chOff x="1634066" y="3115199"/>
            <a:chExt cx="973667" cy="973667"/>
          </a:xfrm>
        </p:grpSpPr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0C5493D3-93E2-4DEE-997A-F40794CFB94E}"/>
                </a:ext>
              </a:extLst>
            </p:cNvPr>
            <p:cNvSpPr/>
            <p:nvPr/>
          </p:nvSpPr>
          <p:spPr>
            <a:xfrm>
              <a:off x="1634066" y="3115199"/>
              <a:ext cx="973667" cy="973667"/>
            </a:xfrm>
            <a:prstGeom prst="rect">
              <a:avLst/>
            </a:prstGeom>
            <a:ln w="5715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矢印: 下 52">
              <a:extLst>
                <a:ext uri="{FF2B5EF4-FFF2-40B4-BE49-F238E27FC236}">
                  <a16:creationId xmlns:a16="http://schemas.microsoft.com/office/drawing/2014/main" id="{E683E90B-A98C-402E-9BC8-C685D89A21E0}"/>
                </a:ext>
              </a:extLst>
            </p:cNvPr>
            <p:cNvSpPr/>
            <p:nvPr/>
          </p:nvSpPr>
          <p:spPr>
            <a:xfrm rot="10800000">
              <a:off x="1714266" y="3256132"/>
              <a:ext cx="813265" cy="691799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pic>
        <p:nvPicPr>
          <p:cNvPr id="55" name="図 54">
            <a:extLst>
              <a:ext uri="{FF2B5EF4-FFF2-40B4-BE49-F238E27FC236}">
                <a16:creationId xmlns:a16="http://schemas.microsoft.com/office/drawing/2014/main" id="{44C2D1F4-F98A-4A6C-A52D-EA280F9EBE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99" y="6234391"/>
            <a:ext cx="2376773" cy="37596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49" name="図 48">
            <a:extLst>
              <a:ext uri="{FF2B5EF4-FFF2-40B4-BE49-F238E27FC236}">
                <a16:creationId xmlns:a16="http://schemas.microsoft.com/office/drawing/2014/main" id="{EAA2BEBC-8A89-489D-8FA0-B78D345FE9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500" y="4774931"/>
            <a:ext cx="1933891" cy="173009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4EC844DF-5E22-4B66-9D30-BB9802D2568A}"/>
              </a:ext>
            </a:extLst>
          </p:cNvPr>
          <p:cNvSpPr txBox="1"/>
          <p:nvPr/>
        </p:nvSpPr>
        <p:spPr>
          <a:xfrm>
            <a:off x="1929567" y="5624023"/>
            <a:ext cx="318987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飛ばしたオブジェクトは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重力によって別の道に行くぞ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3101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BB37D72-4F57-4CEE-B35C-D1F77F9AD8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155D8978-9C29-4B95-A629-9366ACBD7164}"/>
              </a:ext>
            </a:extLst>
          </p:cNvPr>
          <p:cNvSpPr/>
          <p:nvPr/>
        </p:nvSpPr>
        <p:spPr>
          <a:xfrm>
            <a:off x="268450" y="1690690"/>
            <a:ext cx="4586579" cy="48084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167822D-7A96-4FCB-B65F-627891E51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</p:spPr>
        <p:txBody>
          <a:bodyPr/>
          <a:lstStyle/>
          <a:p>
            <a:pPr algn="ctr"/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ステージはこんな感じだ！</a:t>
            </a:r>
          </a:p>
        </p:txBody>
      </p:sp>
    </p:spTree>
    <p:extLst>
      <p:ext uri="{BB962C8B-B14F-4D97-AF65-F5344CB8AC3E}">
        <p14:creationId xmlns:p14="http://schemas.microsoft.com/office/powerpoint/2010/main" val="1266500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397</TotalTime>
  <Words>234</Words>
  <Application>Microsoft Office PowerPoint</Application>
  <PresentationFormat>A4 210 x 297 mm</PresentationFormat>
  <Paragraphs>48</Paragraphs>
  <Slides>5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13" baseType="lpstr">
      <vt:lpstr>游ゴシック Light</vt:lpstr>
      <vt:lpstr>HGP創英角ﾎﾟｯﾌﾟ体</vt:lpstr>
      <vt:lpstr>Calibri Light</vt:lpstr>
      <vt:lpstr>UD デジタル 教科書体 NK-B</vt:lpstr>
      <vt:lpstr>游ゴシック</vt:lpstr>
      <vt:lpstr>Calibri</vt:lpstr>
      <vt:lpstr>Arial</vt:lpstr>
      <vt:lpstr>Office テーマ</vt:lpstr>
      <vt:lpstr>PowerPoint プレゼンテーション</vt:lpstr>
      <vt:lpstr>世界を傾けろ</vt:lpstr>
      <vt:lpstr>こんなギミックもあるぞ</vt:lpstr>
      <vt:lpstr>PowerPoint プレゼンテーション</vt:lpstr>
      <vt:lpstr>ステージはこんな感じだ！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konata016</dc:creator>
  <cp:lastModifiedBy>konata016</cp:lastModifiedBy>
  <cp:revision>33</cp:revision>
  <dcterms:created xsi:type="dcterms:W3CDTF">2018-12-24T07:09:48Z</dcterms:created>
  <dcterms:modified xsi:type="dcterms:W3CDTF">2019-06-13T08:31:52Z</dcterms:modified>
</cp:coreProperties>
</file>